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53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60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7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1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68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4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10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3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00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E9C44-9DAE-47EA-BF7B-527501938C3F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FC2E3-A69C-4D5E-9D0D-9F10D106B0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63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kirsten.breinholt@herlev.d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9B8295-D04F-4888-25A0-CC2A7C8C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207820"/>
            <a:ext cx="5120114" cy="1692794"/>
          </a:xfrm>
        </p:spPr>
        <p:txBody>
          <a:bodyPr>
            <a:normAutofit/>
          </a:bodyPr>
          <a:lstStyle/>
          <a:p>
            <a:r>
              <a:rPr lang="da-DK" sz="4000" b="1" dirty="0">
                <a:solidFill>
                  <a:srgbClr val="C00000"/>
                </a:solidFill>
              </a:rPr>
              <a:t>Idéer og input søges!</a:t>
            </a:r>
            <a:r>
              <a:rPr lang="da-DK" b="1" dirty="0">
                <a:solidFill>
                  <a:srgbClr val="C00000"/>
                </a:solidFill>
              </a:rPr>
              <a:t> </a:t>
            </a:r>
            <a:endParaRPr lang="da-DK" dirty="0">
              <a:solidFill>
                <a:srgbClr val="C00000"/>
              </a:solidFill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EAE383-01A6-F4B3-8073-3FB58203C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25" y="1756572"/>
            <a:ext cx="7568679" cy="489360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da-DK" sz="1400" b="1" dirty="0">
                <a:cs typeface="Calibri"/>
              </a:rPr>
              <a:t>Invitation til workshop for pårørende tirsdag 6. september 2022 på Hørkær</a:t>
            </a:r>
          </a:p>
          <a:p>
            <a:pPr marL="0" indent="0">
              <a:buNone/>
            </a:pPr>
            <a:r>
              <a:rPr lang="da-DK" sz="1200" dirty="0"/>
              <a:t>Herlev Kommune skal udvikle ny handicappolitik, sundhedspolitik og ældrepolitik. </a:t>
            </a:r>
            <a:endParaRPr lang="da-DK" sz="1200" dirty="0">
              <a:cs typeface="Calibri"/>
            </a:endParaRPr>
          </a:p>
          <a:p>
            <a:pPr marL="0" indent="0">
              <a:buNone/>
            </a:pPr>
            <a:r>
              <a:rPr lang="da-DK" sz="1200" dirty="0"/>
              <a:t>De nye politikker skal skabe retning  for de kommende års udvikling af Voksensociale Tilbud. Politikkerne skal</a:t>
            </a:r>
            <a:r>
              <a:rPr lang="da-DK" sz="1200" dirty="0">
                <a:ea typeface="+mn-lt"/>
                <a:cs typeface="+mn-lt"/>
              </a:rPr>
              <a:t> samtidigt adressere de udfordringer, som vi står over for i kommunerne på alle velfærdsområderne ift. rekruttering, ulighed i sundhed og et øget pres på de kommunale budgetter. </a:t>
            </a:r>
            <a:endParaRPr lang="da-DK" sz="1200" dirty="0">
              <a:cs typeface="Calibri"/>
            </a:endParaRPr>
          </a:p>
          <a:p>
            <a:pPr marL="0" indent="0">
              <a:buNone/>
            </a:pPr>
            <a:r>
              <a:rPr lang="da-DK" sz="1200" dirty="0">
                <a:ea typeface="+mn-lt"/>
                <a:cs typeface="+mn-lt"/>
              </a:rPr>
              <a:t>Vi inviterer pårørende fra Højsletten, Skovgården, Job- og Aktivitetscenter </a:t>
            </a:r>
            <a:r>
              <a:rPr lang="da-DK" sz="1200" dirty="0" err="1">
                <a:ea typeface="+mn-lt"/>
                <a:cs typeface="+mn-lt"/>
              </a:rPr>
              <a:t>Hørkær</a:t>
            </a:r>
            <a:r>
              <a:rPr lang="da-DK" sz="1200" dirty="0">
                <a:ea typeface="+mn-lt"/>
                <a:cs typeface="+mn-lt"/>
              </a:rPr>
              <a:t> og Bofællesskaberne mv. til at give input til, hvad der kan fremme det gode liv for borgerne i vores tilbud. Med afsæt i en række samtaleemner vil vi  fx gerne have jeres input til:</a:t>
            </a:r>
          </a:p>
          <a:p>
            <a:pPr>
              <a:buFont typeface="Arial"/>
              <a:buChar char="•"/>
            </a:pPr>
            <a:r>
              <a:rPr lang="da-DK" sz="1200" dirty="0">
                <a:ea typeface="+mn-lt"/>
                <a:cs typeface="+mn-lt"/>
              </a:rPr>
              <a:t>Hvad kan fremme det gode og sunde liv for borgere med handicap i Herlev? </a:t>
            </a:r>
            <a:endParaRPr lang="da-DK" dirty="0"/>
          </a:p>
          <a:p>
            <a:pPr>
              <a:buFont typeface="Arial"/>
              <a:buChar char="•"/>
            </a:pPr>
            <a:r>
              <a:rPr lang="da-DK" sz="1200" dirty="0">
                <a:ea typeface="+mn-lt"/>
                <a:cs typeface="+mn-lt"/>
              </a:rPr>
              <a:t>Hvad skal kommunen have fokus på, for at fremme borgerens selvbestemmelse i eget liv? </a:t>
            </a:r>
            <a:endParaRPr lang="da-DK" dirty="0"/>
          </a:p>
          <a:p>
            <a:pPr>
              <a:buFont typeface="Arial"/>
              <a:buChar char="•"/>
            </a:pPr>
            <a:r>
              <a:rPr lang="da-DK" sz="1200" dirty="0">
                <a:ea typeface="+mn-lt"/>
                <a:cs typeface="+mn-lt"/>
              </a:rPr>
              <a:t>Hvilke værdier bør kommunen sætte fokus på i fremtiden?</a:t>
            </a:r>
            <a:endParaRPr lang="da-DK" dirty="0"/>
          </a:p>
          <a:p>
            <a:pPr>
              <a:buNone/>
            </a:pPr>
            <a:r>
              <a:rPr lang="da-DK" sz="1200" b="1" dirty="0">
                <a:ea typeface="+mn-lt"/>
                <a:cs typeface="+mn-lt"/>
              </a:rPr>
              <a:t>Program for workshoppen:</a:t>
            </a:r>
            <a:r>
              <a:rPr lang="da-DK" sz="1200" dirty="0">
                <a:ea typeface="+mn-lt"/>
                <a:cs typeface="+mn-lt"/>
              </a:rPr>
              <a:t> </a:t>
            </a:r>
            <a:endParaRPr lang="da-DK" dirty="0"/>
          </a:p>
          <a:p>
            <a:pPr>
              <a:buNone/>
            </a:pPr>
            <a:r>
              <a:rPr lang="da-DK" sz="1200" dirty="0">
                <a:ea typeface="+mn-lt"/>
                <a:cs typeface="+mn-lt"/>
              </a:rPr>
              <a:t>17:00-17:15     Velkomst ved Tine Larting, Centerchef for Sundhed og Voksne. </a:t>
            </a:r>
            <a:endParaRPr lang="da-DK" dirty="0"/>
          </a:p>
          <a:p>
            <a:pPr>
              <a:buNone/>
            </a:pPr>
            <a:r>
              <a:rPr lang="da-DK" sz="1200" dirty="0">
                <a:ea typeface="+mn-lt"/>
                <a:cs typeface="+mn-lt"/>
              </a:rPr>
              <a:t>17:15-18:00     Drøftelser i grupper om input til nye politikker </a:t>
            </a:r>
            <a:endParaRPr lang="da-DK" dirty="0"/>
          </a:p>
          <a:p>
            <a:pPr>
              <a:buNone/>
            </a:pPr>
            <a:r>
              <a:rPr lang="da-DK" sz="1200" dirty="0">
                <a:ea typeface="+mn-lt"/>
                <a:cs typeface="+mn-lt"/>
              </a:rPr>
              <a:t>18:00-18:20     Vi byder på en sandwich, kaffe/te og en vand. </a:t>
            </a:r>
            <a:endParaRPr lang="da-DK" dirty="0"/>
          </a:p>
          <a:p>
            <a:pPr>
              <a:buNone/>
            </a:pPr>
            <a:r>
              <a:rPr lang="da-DK" sz="1200" dirty="0">
                <a:ea typeface="+mn-lt"/>
                <a:cs typeface="+mn-lt"/>
              </a:rPr>
              <a:t>18:20-18:50     Drøftelser i grupper om input til nye politikker </a:t>
            </a:r>
            <a:endParaRPr lang="da-DK" dirty="0"/>
          </a:p>
          <a:p>
            <a:pPr>
              <a:buNone/>
            </a:pPr>
            <a:r>
              <a:rPr lang="da-DK" sz="1200" dirty="0">
                <a:ea typeface="+mn-lt"/>
                <a:cs typeface="+mn-lt"/>
              </a:rPr>
              <a:t>18.50-19.00     Opsamling og tak for i aften. </a:t>
            </a:r>
            <a:endParaRPr lang="da-DK" dirty="0"/>
          </a:p>
          <a:p>
            <a:pPr>
              <a:buNone/>
            </a:pPr>
            <a:r>
              <a:rPr lang="da-DK" sz="1200" b="1" dirty="0">
                <a:ea typeface="+mn-lt"/>
                <a:cs typeface="+mn-lt"/>
              </a:rPr>
              <a:t>Tid og sted:</a:t>
            </a:r>
            <a:r>
              <a:rPr lang="da-DK" sz="1200" dirty="0">
                <a:ea typeface="+mn-lt"/>
                <a:cs typeface="+mn-lt"/>
              </a:rPr>
              <a:t> </a:t>
            </a:r>
            <a:endParaRPr lang="da-DK" dirty="0"/>
          </a:p>
          <a:p>
            <a:pPr marL="0" indent="0">
              <a:buNone/>
            </a:pPr>
            <a:r>
              <a:rPr lang="da-DK" sz="1200" dirty="0">
                <a:ea typeface="+mn-lt"/>
                <a:cs typeface="+mn-lt"/>
              </a:rPr>
              <a:t>Tirsdag den 6. september 2022 kl. 17:00-19:00 i Caféen på Job- og Aktivitetscenter Hørkær, Hørkær 4, Herlev. </a:t>
            </a:r>
            <a:endParaRPr lang="da-DK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da-DK" sz="1200" dirty="0">
                <a:ea typeface="+mn-lt"/>
                <a:cs typeface="+mn-lt"/>
              </a:rPr>
              <a:t>Tilmeld jer senest 1. september til Funktionsleder Kirsten Breinholt:  </a:t>
            </a:r>
            <a:r>
              <a:rPr lang="da-DK" sz="1200" dirty="0">
                <a:ea typeface="+mn-lt"/>
                <a:cs typeface="+mn-lt"/>
                <a:hlinkClick r:id="rId2"/>
              </a:rPr>
              <a:t>kirsten.breinholt@herlev.dk</a:t>
            </a:r>
            <a:r>
              <a:rPr lang="da-DK" sz="1200" dirty="0">
                <a:ea typeface="+mn-lt"/>
                <a:cs typeface="+mn-lt"/>
              </a:rPr>
              <a:t> eller 44 52 60 80. </a:t>
            </a:r>
            <a:endParaRPr lang="da-DK" dirty="0">
              <a:cs typeface="Calibri"/>
            </a:endParaRPr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200" dirty="0"/>
          </a:p>
          <a:p>
            <a:pPr marL="0" indent="0">
              <a:buNone/>
            </a:pPr>
            <a:endParaRPr lang="da-DK" sz="1000" dirty="0"/>
          </a:p>
          <a:p>
            <a:pPr marL="0" indent="0">
              <a:buNone/>
            </a:pPr>
            <a:endParaRPr lang="da-DK" sz="1000" dirty="0"/>
          </a:p>
        </p:txBody>
      </p:sp>
      <p:pic>
        <p:nvPicPr>
          <p:cNvPr id="6" name="Billede 5" descr="Et billede, der indeholder udendørs&#10;&#10;Automatisk genereret beskrivelse">
            <a:extLst>
              <a:ext uri="{FF2B5EF4-FFF2-40B4-BE49-F238E27FC236}">
                <a16:creationId xmlns:a16="http://schemas.microsoft.com/office/drawing/2014/main" id="{1E960F6D-25CE-E02B-BAC2-7CF54086F3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r="20799" b="8613"/>
          <a:stretch/>
        </p:blipFill>
        <p:spPr>
          <a:xfrm>
            <a:off x="7837904" y="1247"/>
            <a:ext cx="6867764" cy="6856753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85687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273</Words>
  <Application>Microsoft Office PowerPoint</Application>
  <PresentationFormat>Widescreen</PresentationFormat>
  <Paragraphs>19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Kontortema</vt:lpstr>
      <vt:lpstr>Idéer og input søges!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Kirsten Breinholt</dc:creator>
  <cp:lastModifiedBy>Kirsten Breinholt</cp:lastModifiedBy>
  <cp:revision>127</cp:revision>
  <dcterms:created xsi:type="dcterms:W3CDTF">2022-08-12T10:05:56Z</dcterms:created>
  <dcterms:modified xsi:type="dcterms:W3CDTF">2022-08-15T05:30:20Z</dcterms:modified>
</cp:coreProperties>
</file>